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Light" panose="000004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8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aba32a8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aba32a86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8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ba32a86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aba32a86f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aba32a8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aba32a8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aba32a8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aba32a8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aba32a86f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aba32a86f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aba32a86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aba32a86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faba32a86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faba32a86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aba32a86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aba32a86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aba32a86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aba32a86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aba32a8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aba32a86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filamentphp.com/" TargetMode="External"/><Relationship Id="rId3" Type="http://schemas.openxmlformats.org/officeDocument/2006/relationships/hyperlink" Target="https://tallstack.dev/" TargetMode="External"/><Relationship Id="rId7" Type="http://schemas.openxmlformats.org/officeDocument/2006/relationships/hyperlink" Target="https://laravel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aravel-livewire.com/" TargetMode="External"/><Relationship Id="rId5" Type="http://schemas.openxmlformats.org/officeDocument/2006/relationships/hyperlink" Target="https://alpinejs.dev/" TargetMode="External"/><Relationship Id="rId4" Type="http://schemas.openxmlformats.org/officeDocument/2006/relationships/hyperlink" Target="https://tailwindcss.com/" TargetMode="External"/><Relationship Id="rId9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ndreriffen/tallcms/tree/main/doc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1699" y="1586793"/>
            <a:ext cx="33564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Apresentação Projeto Integrador</a:t>
            </a:r>
            <a:br>
              <a:rPr lang="pt-BR" sz="1300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pt-BR" sz="1300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PRS II Projeto de Software</a:t>
            </a:r>
            <a:endParaRPr sz="1300"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34736" y="2720013"/>
            <a:ext cx="3463363" cy="449100"/>
          </a:xfrm>
          <a:prstGeom prst="rect">
            <a:avLst/>
          </a:prstGeom>
          <a:noFill/>
          <a:ln>
            <a:noFill/>
          </a:ln>
          <a:effectLst>
            <a:outerShdw blurRad="57150" dist="19050" dir="5460000" algn="bl" rotWithShape="0">
              <a:srgbClr val="FF9900">
                <a:alpha val="4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PAINEL ADMINISTRATIVO PARA GERENCIAMENTO DE CONTEÚDOS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875" y="545425"/>
            <a:ext cx="2875224" cy="1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35200" y="4042600"/>
            <a:ext cx="31629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ANDRE G B FARIAS</a:t>
            </a:r>
            <a:endParaRPr sz="12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2200" y="1912775"/>
            <a:ext cx="4519800" cy="908100"/>
          </a:xfrm>
          <a:prstGeom prst="rect">
            <a:avLst/>
          </a:prstGeom>
          <a:noFill/>
          <a:ln>
            <a:noFill/>
          </a:ln>
          <a:effectLst>
            <a:outerShdw blurRad="57150" algn="bl" rotWithShape="0">
              <a:srgbClr val="FF9900">
                <a:alpha val="58999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 dirty="0">
                <a:solidFill>
                  <a:srgbClr val="D9D9D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TALL CMS</a:t>
            </a:r>
            <a:endParaRPr sz="47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0" y="2094600"/>
            <a:ext cx="91440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</a:t>
            </a:r>
            <a:endParaRPr sz="50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49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0" y="2094600"/>
            <a:ext cx="91440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PERGUNTAS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983213" y="0"/>
            <a:ext cx="40878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SUMÁRIO</a:t>
            </a:r>
            <a:endParaRPr sz="5000" b="1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644100" y="815248"/>
            <a:ext cx="5190300" cy="4328152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DEFINIÇÃO:</a:t>
            </a:r>
            <a:endParaRPr b="1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Explicando a categoria do projeto Tall CMS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FERRAMENTAS:</a:t>
            </a:r>
            <a:r>
              <a:rPr lang="pt-BR" sz="1800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Sobre a pilha tecnológica TALL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Montserrat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ESCOLHAS DE TECNOLOGIAS</a:t>
            </a:r>
            <a:endParaRPr sz="1800" b="1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Características e vantagens do PHP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Montserrat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TOUR!</a:t>
            </a:r>
            <a:endParaRPr sz="1800" b="1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Acessando e testando o painel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Pacotes e funcionalidades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EXAMINANDO…</a:t>
            </a:r>
            <a: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 dirty="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código fonte e sua documentação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HISTÓRICO:</a:t>
            </a:r>
            <a: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Versões anteriores, jornada</a:t>
            </a:r>
          </a:p>
          <a:p>
            <a:pPr marL="457200" indent="-342900">
              <a:buClr>
                <a:srgbClr val="D9D9D9"/>
              </a:buClr>
              <a:buSzPts val="1800"/>
              <a:buFont typeface="Arial"/>
              <a:buChar char="➔"/>
            </a:pPr>
            <a:r>
              <a:rPr lang="pt-BR" sz="1800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PERGUNTAS:</a:t>
            </a:r>
            <a: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br>
              <a:rPr lang="pt-BR" sz="1800" dirty="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Momento para responder perguntas e interagir com os colegas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endParaRPr lang="pt-BR"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5" name="Google Shape;65;p14" title="a book is open to a page that says &quot; why do same &quot; (Fornecido por Tenor)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" y="0"/>
            <a:ext cx="33588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 title="definition (Fornecido por Tenor)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095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292688" y="150013"/>
            <a:ext cx="65586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DEFINIÇÃO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620138" y="1104325"/>
            <a:ext cx="5903700" cy="3394500"/>
          </a:xfrm>
          <a:prstGeom prst="rect">
            <a:avLst/>
          </a:prstGeom>
          <a:noFill/>
          <a:ln>
            <a:noFill/>
          </a:ln>
          <a:effectLst>
            <a:outerShdw blurRad="57150" dist="5715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é um projeto de um</a:t>
            </a:r>
            <a:r>
              <a:rPr lang="pt-BR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painel administrativo, </a:t>
            </a: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 tem como objetivo principal gerenciar conteúdos de maneira geral.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 implementações desse projeto demonstra como podemos construir modernas e rápidas aplicações que possuem ao mesmo tempo padrões eficientes com tudo que há de moderno no mercado.</a:t>
            </a:r>
            <a:endParaRPr dirty="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lang="pt-BR" b="1" dirty="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Idéias de aplicativos parecidos, no geral podem sair do papel em pouco tempo com abordagem parecida!</a:t>
            </a:r>
            <a:endParaRPr b="1" dirty="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0" y="72075"/>
            <a:ext cx="53253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257400" y="1998950"/>
            <a:ext cx="48105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➔"/>
            </a:pPr>
            <a:r>
              <a:rPr lang="pt-BR" sz="1700" dirty="0">
                <a:solidFill>
                  <a:schemeClr val="dk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pt-BR" sz="1700" u="sng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Tall </a:t>
            </a:r>
            <a:r>
              <a:rPr lang="pt-BR" sz="1700" u="sng" dirty="0" err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</a:t>
            </a:r>
            <a:r>
              <a:rPr lang="pt-BR" sz="1700" dirty="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]</a:t>
            </a:r>
            <a:endParaRPr sz="17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pt-BR" sz="13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Tailwind</a:t>
            </a:r>
            <a:r>
              <a:rPr lang="pt-BR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CSS - </a:t>
            </a:r>
            <a:r>
              <a:rPr lang="pt-BR" sz="1300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https://tailwindcss.com/</a:t>
            </a:r>
            <a:endParaRPr sz="13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pt-BR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Alpine JS -</a:t>
            </a:r>
            <a:r>
              <a:rPr lang="pt-BR" sz="13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300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https://alpinejs.dev/</a:t>
            </a:r>
            <a:endParaRPr sz="13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pt-BR" sz="13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Livewire</a:t>
            </a:r>
            <a:r>
              <a:rPr lang="pt-BR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</a:t>
            </a:r>
            <a:r>
              <a:rPr lang="pt-BR" sz="13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300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https://laravel-livewire.com/</a:t>
            </a:r>
            <a:endParaRPr sz="13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pt-BR" sz="13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Laravel</a:t>
            </a:r>
            <a:r>
              <a:rPr lang="pt-BR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PHP - </a:t>
            </a:r>
            <a:r>
              <a:rPr lang="pt-BR" sz="1300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https://laravel.com/</a:t>
            </a:r>
            <a:endParaRPr sz="15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➔"/>
            </a:pPr>
            <a:r>
              <a:rPr lang="pt-BR" sz="13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Filament</a:t>
            </a:r>
            <a:r>
              <a:rPr lang="pt-BR" sz="13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pt-BR" sz="1300" u="sng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https://filamentphp.com/</a:t>
            </a:r>
            <a:endParaRPr sz="15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Esses recursos são pacotes importados e distribuídos no </a:t>
            </a:r>
            <a:r>
              <a:rPr lang="pt-BR" sz="15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Composer </a:t>
            </a:r>
            <a:r>
              <a:rPr lang="pt-BR" sz="15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</a:t>
            </a:r>
            <a:r>
              <a:rPr lang="pt-BR" sz="15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pt-BR" sz="15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que são gerenciadores de bibliotecas.</a:t>
            </a:r>
            <a:endParaRPr sz="15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9">
            <a:alphaModFix/>
          </a:blip>
          <a:srcRect l="29129" r="29125"/>
          <a:stretch/>
        </p:blipFill>
        <p:spPr>
          <a:xfrm>
            <a:off x="5325200" y="0"/>
            <a:ext cx="3818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58238" y="1026363"/>
            <a:ext cx="5008800" cy="738900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TALL: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Tailwind Alpine Livewire Laravel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CMS: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Content Management System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a man in a suit holds a baton in front of a crowd of people (Fornecido por Tenor)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03075" y="44825"/>
            <a:ext cx="59430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Ficheiro:PHP-logo.svg – Wikipédia, a enciclopédia livre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997227" y="600331"/>
            <a:ext cx="1865402" cy="1006999"/>
          </a:xfrm>
          <a:prstGeom prst="rect">
            <a:avLst/>
          </a:prstGeom>
          <a:noFill/>
          <a:ln>
            <a:noFill/>
          </a:ln>
          <a:effectLst>
            <a:outerShdw blurRad="57150" dist="38100" dir="72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 title="File:Npm-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701" y="789555"/>
            <a:ext cx="1617224" cy="628549"/>
          </a:xfrm>
          <a:prstGeom prst="rect">
            <a:avLst/>
          </a:prstGeom>
          <a:noFill/>
          <a:ln>
            <a:noFill/>
          </a:ln>
          <a:effectLst>
            <a:outerShdw blurRad="28575" dist="38100" dir="7200000" algn="bl" rotWithShape="0">
              <a:srgbClr val="000000">
                <a:alpha val="75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2640" y="0"/>
            <a:ext cx="1617200" cy="1919088"/>
          </a:xfrm>
          <a:prstGeom prst="rect">
            <a:avLst/>
          </a:prstGeom>
          <a:noFill/>
          <a:ln>
            <a:noFill/>
          </a:ln>
          <a:effectLst>
            <a:outerShdw blurRad="214313" dist="38100" dir="5400000" algn="bl" rotWithShape="0">
              <a:schemeClr val="dk1">
                <a:alpha val="19000"/>
              </a:schemeClr>
            </a:outerShdw>
          </a:effectLst>
        </p:spPr>
      </p:pic>
      <p:pic>
        <p:nvPicPr>
          <p:cNvPr id="89" name="Google Shape;89;p17" title="File:Logo.min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7237" y="2823043"/>
            <a:ext cx="2769525" cy="802739"/>
          </a:xfrm>
          <a:prstGeom prst="rect">
            <a:avLst/>
          </a:prstGeom>
          <a:noFill/>
          <a:ln>
            <a:noFill/>
          </a:ln>
          <a:effectLst>
            <a:outerShdw blurRad="28575" dist="38100" dir="7200000" algn="bl" rotWithShape="0">
              <a:srgbClr val="000000">
                <a:alpha val="75000"/>
              </a:srgbClr>
            </a:outerShdw>
          </a:effectLst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8508" y="2522170"/>
            <a:ext cx="1108179" cy="326282"/>
          </a:xfrm>
          <a:prstGeom prst="rect">
            <a:avLst/>
          </a:prstGeom>
          <a:noFill/>
          <a:ln>
            <a:noFill/>
          </a:ln>
          <a:effectLst>
            <a:outerShdw blurRad="28575" dist="38100" dir="7200000" algn="bl" rotWithShape="0">
              <a:srgbClr val="000000">
                <a:alpha val="75000"/>
              </a:srgbClr>
            </a:outerShdw>
          </a:effectLst>
        </p:spPr>
      </p:pic>
      <p:pic>
        <p:nvPicPr>
          <p:cNvPr id="91" name="Google Shape;9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1807" y="2128166"/>
            <a:ext cx="1653407" cy="512320"/>
          </a:xfrm>
          <a:prstGeom prst="rect">
            <a:avLst/>
          </a:prstGeom>
          <a:noFill/>
          <a:ln>
            <a:noFill/>
          </a:ln>
          <a:effectLst>
            <a:outerShdw blurRad="157163" dist="19050" dir="5400000" algn="bl" rotWithShape="0">
              <a:schemeClr val="dk1"/>
            </a:outerShdw>
          </a:effectLst>
        </p:spPr>
      </p:pic>
      <p:pic>
        <p:nvPicPr>
          <p:cNvPr id="92" name="Google Shape;9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3546" y="2113740"/>
            <a:ext cx="1781595" cy="453135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11">
            <a:alphaModFix/>
          </a:blip>
          <a:srcRect l="36232" t="35963" r="36071" b="37213"/>
          <a:stretch/>
        </p:blipFill>
        <p:spPr>
          <a:xfrm>
            <a:off x="5185033" y="2462073"/>
            <a:ext cx="1699776" cy="4286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 amt="50000"/>
          </a:blip>
          <a:srcRect l="16614" r="16607"/>
          <a:stretch/>
        </p:blipFill>
        <p:spPr>
          <a:xfrm>
            <a:off x="5" y="0"/>
            <a:ext cx="3358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656200" y="251225"/>
            <a:ext cx="5130300" cy="5694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ESCOLHAS DE TECNOLOGIA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514900" y="951575"/>
            <a:ext cx="5412900" cy="20163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Construir uma aplicação moderna e eficiente exige escolher as ferramentas certas. 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primeira escolha feita fora a de linguagem de programação: o </a:t>
            </a:r>
            <a:r>
              <a:rPr lang="pt-BR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Goste ou não, o PHP está presente em mais de 70% dos sites da web.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514900" y="3024450"/>
            <a:ext cx="5412900" cy="20163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lang="pt-BR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É considerada uma das linguagens mais populares entre programadores e desenvolvedores.</a:t>
            </a:r>
            <a:endParaRPr b="1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projeto só foi possível desenvolver de maneira viável graças à pilha tecnológica robusta e bem estabelecida no mercado.</a:t>
            </a:r>
            <a:endParaRPr/>
          </a:p>
        </p:txBody>
      </p:sp>
      <p:pic>
        <p:nvPicPr>
          <p:cNvPr id="102" name="Google Shape;102;p18" title="Ficheiro:PHP-logo.svg – Wikipédia, a enciclopédia livre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" y="1665176"/>
            <a:ext cx="3358826" cy="1813158"/>
          </a:xfrm>
          <a:prstGeom prst="rect">
            <a:avLst/>
          </a:prstGeom>
          <a:noFill/>
          <a:ln>
            <a:noFill/>
          </a:ln>
          <a:effectLst>
            <a:outerShdw blurRad="57150" dist="38100" dir="72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2006850" y="260675"/>
            <a:ext cx="5130300" cy="954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ECOSSISTEMA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841850" y="1500000"/>
            <a:ext cx="5460300" cy="1693200"/>
          </a:xfrm>
          <a:prstGeom prst="rect">
            <a:avLst/>
          </a:prstGeom>
          <a:noFill/>
          <a:ln>
            <a:noFill/>
          </a:ln>
          <a:effectLst>
            <a:outerShdw blurRad="85725" dist="3810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pt-BR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oferece uma combinação perfeita de desempenho, flexibilidade, segurança e suporte, tudo isso com uma excelente integração nativa com o </a:t>
            </a:r>
            <a:r>
              <a:rPr lang="pt-BR" b="1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Laravel, 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onde a biblioteca </a:t>
            </a:r>
            <a:r>
              <a:rPr lang="pt-BR" i="1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Eloquent ORM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adiciona uma camada de abstração entre as linguagens PHP e SQL.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9" name="Google Shape;109;p19" title="File:Logo.min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849" y="3478250"/>
            <a:ext cx="2333398" cy="676325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9700" y="3590075"/>
            <a:ext cx="1537449" cy="452675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 title="a rocket is being launched into the night sky and the letters nasa are visible (Fornecido por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600" y="1"/>
            <a:ext cx="3818700" cy="514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150" y="430650"/>
            <a:ext cx="9144000" cy="1839300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FONTE E DOCUMENTAÇÃO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662600" y="2812675"/>
            <a:ext cx="381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➔"/>
            </a:pPr>
            <a:r>
              <a:rPr lang="pt-BR" sz="16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a </a:t>
            </a:r>
            <a:r>
              <a:rPr lang="pt-BR" sz="16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[</a:t>
            </a:r>
            <a:r>
              <a:rPr lang="pt-BR" sz="24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↗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]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0" y="2094600"/>
            <a:ext cx="9144000" cy="1069493"/>
          </a:xfrm>
          <a:prstGeom prst="rect">
            <a:avLst/>
          </a:prstGeom>
          <a:noFill/>
          <a:ln>
            <a:noFill/>
          </a:ln>
          <a:effectLst>
            <a:outerShdw blurRad="57150" dist="76200" dir="5400000" algn="bl" rotWithShape="0">
              <a:srgbClr val="000000">
                <a:alpha val="75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TOUR</a:t>
            </a:r>
            <a:endParaRPr sz="5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367</Words>
  <Application>Microsoft Office PowerPoint</Application>
  <PresentationFormat>Apresentação na tela (16:9)</PresentationFormat>
  <Paragraphs>48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Montserrat Light</vt:lpstr>
      <vt:lpstr>Montserrat ExtraBold</vt:lpstr>
      <vt:lpstr>Arial</vt:lpstr>
      <vt:lpstr>Montserrat</vt:lpstr>
      <vt:lpstr>Montserrat Medium</vt:lpstr>
      <vt:lpstr>Simple Dark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Riffen</cp:lastModifiedBy>
  <cp:revision>2</cp:revision>
  <dcterms:modified xsi:type="dcterms:W3CDTF">2024-09-03T00:45:30Z</dcterms:modified>
</cp:coreProperties>
</file>